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2EB8E-1025-4BAE-B603-A641237E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28574C-EDCF-43E7-856A-E317CB44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254C-74CC-41D3-8C0E-C9E3C5729EAF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243E-E484-42D5-8C41-1F7EAE8BA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AAAD30-8F21-462C-BFA6-423C43D0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952-31FD-4DA7-A806-517E53ACE9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1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63A78E-0793-465D-9730-464568AB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103A05-B3AD-4C2A-9C32-5B28EBE91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491C1F-0E4F-4262-A3C4-B9029F694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E254C-74CC-41D3-8C0E-C9E3C5729EAF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86604B-0EE9-4BA8-BEC1-AD562E6DF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F03273-AF83-498C-9E70-549DC4E5E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7E952-31FD-4DA7-A806-517E53ACE9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9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E49D7D-591F-4310-81C9-75D34D0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37010A-2323-4B47-9160-90ABF07722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68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D2BCD1-0E5C-4F27-8B27-94DE6C61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E48FB0-456A-4415-AA34-6ED5794054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060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0E92EE-82D8-4AF3-BCC7-4B7CAA66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78F681-1190-4A52-A87F-D5493A2B78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880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E11CCE-F568-4DC7-AADA-55870054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3CF69B-794C-4FEC-B443-4DB3AA6DE6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66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52A665-9E9E-4507-BE03-E03F5CD4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1B493D-2AB2-43C8-B32C-5219EE6606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9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BF72D8-9451-4797-983C-ADEAA0D6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A2745C-6A4D-4E16-8649-532AB1864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368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DFF760-DEDB-4381-B2CC-1B36057F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4C9ADF-6D24-486A-B40F-1819E19224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096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893375-85B9-4F3C-9F77-7DEDC964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F784DD-E14F-4764-821D-F569E18D86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449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CA877F-188A-4BF7-A11D-FF9BE9C7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912059-F579-4CD9-AC1A-CDEEF3778C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724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0044D7-937B-4532-97D1-445E1DC8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5992E8-F9AD-49E8-B1CD-B7E56C8CB5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900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690677-635E-442F-BAC8-61ADAB32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7F46EF-0CAB-4032-82F5-F4855E6EED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219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60FAF6-5C3D-415D-8F33-A4FC3365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EB1049-F8AF-45F4-9A03-E3785CA6B3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A3F91E-B91E-446E-9E1C-E27559BA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DE0DC7-4EC5-4D41-9270-1C770959A6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23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F4B596-D288-46AC-BF03-7EC4A49E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0607FA-D1E3-4410-B876-CB21912E31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657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D68FA2-D960-4BBE-A224-6DCE4398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09FFC6-9660-4F20-9C7B-46A62CCD5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73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FDDE88-E121-49B4-9264-DC4E7290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8F579-1A8E-4342-9E95-999B6B54F1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3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BD8BE8-9C86-44D4-872A-0F8577E6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131CF0-DBDB-4F2D-A188-0FC07FC900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73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0EAE65-FE7A-43E4-8742-2ABC1AE3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46116-A939-48B2-99BE-02203139D1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0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928EC4-FA05-4A79-95DF-7A324352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3C075-AB53-459C-894D-EF3BE792EC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1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9E9B4D-24A8-4CC6-8392-604DE389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16D50C-B8BA-420B-B516-C4E8842E56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15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7F858B-2EA9-4E38-AD5F-899DE852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D695B0-088C-444E-A92C-A670AB2BA3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3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51434A-CB4D-47D8-B8B1-A8673CE1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0B31D-6D91-4F2F-97EE-130B2716DF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99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37FA61-A4DC-43BF-81D3-5037560C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4E377F-DD1C-40FA-ACF3-FF45671A57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7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D0DA30-61F5-4CD7-AFBC-D8878257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66D0A3-4C66-4CF7-AEB9-24200BF42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A43125-80D2-4FD8-82DE-1F84487E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FF14EF-EAC7-4EFA-AD59-3AB7093040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33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27BD54-3359-4994-A7E6-614E4E9B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B3E2F4-F9B5-45CA-8692-97C2E54603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72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618EBA-BFB6-4BEC-B1D6-450C9B2B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55BD6D-FFDF-4B2B-BB04-3615DB23F6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1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F14C89-ECA3-48C1-BE79-1A03C0F3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90999D-E8D7-44A8-9DBE-B223B2830E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34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5FB832-4B54-4B3D-8C76-BDC5ABB4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DFEF37-8D4C-4496-922E-A450062A36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5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AF2A65-4F3F-4585-8189-CC7F8548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F95740-E987-4B91-A00F-C09BE11EFF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6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4F9013-277D-4714-A550-1697AED7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7162AA-E11C-42D2-B3D1-9482A28D89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89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B68968-000B-4FE7-83CB-D70500E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4EFEE4-BC97-42FA-8D77-4E339A68B2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43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C85DCE-F1EC-4CE5-BDB5-A3935BF4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2AF9EC-B1E6-4990-8840-014F7867A4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36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F5919B-7D79-4991-AB2B-0C93950D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976A56-5011-46FB-96BE-B12C5B60C4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6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EA366F-CC30-403C-B16D-7BF37086C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00E752-0B71-413A-B4FB-76656BA997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86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EEAEE2-0A85-4ABA-83B6-BA4893F2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C64AA9-BE8F-4763-99A3-6B4A9F5DAD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86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254EBB-04A0-4548-81ED-7ED41437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BF4D12-AFDF-4E55-AE04-D2B92BCE4D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09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96A947-9F5E-4878-8A51-5216C6C5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F478D5-E44B-4ECD-AF1D-BE40F36056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80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2E0531-BA8A-4CBA-BEC9-90FCBCFA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524B28-8FF4-4095-8A59-A68A19AB68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44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95724D-28DA-4303-832A-17AE67D7F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2EDA1F-2E7A-4285-A000-7EB573EFE4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2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58636B-3E51-447A-BB49-A97EC377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01D5FE-35AF-49B9-8596-4A99DCE410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77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0C9123-90D6-4D6E-B3A9-F1F70173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33DF3D-0EAE-49B8-81F8-1418627D56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51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53C0D9-222A-4BA3-8922-094CEFA9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BD97FB-B551-4C75-8092-89034CA672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06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B3FA6C-B1FA-44B3-8BD0-3E8BB620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559932-458D-4857-A043-8A296024F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49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E8AD30-1E38-4527-B6E7-726E0D2D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142BC4-D855-4827-B19E-2501F3893A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3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FB255D-D247-4BE0-8B23-0C8B2FEC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E29F5A-C0E3-4A79-86BB-3B64D0EB56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82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E58EBE-AFE4-4CAE-9438-23FCE98E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144BB-8647-4B22-9F0D-F2B148E1DA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50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C0454C-542C-4C44-9AB8-A4670375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0124C-C4ED-4B9E-85B6-5B7C675AFC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27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BD708C-1339-4D65-A9FF-089C5CE7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023782-E3D8-4C3F-B34B-374561E5EC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35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3E2A00-A1B4-4A0E-AF6E-546E8183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AF3A05-0E7D-42D2-B9DC-B063FA0E1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04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DDA3D0-9698-4FB3-B13D-E3BEF41A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8D7F13-EA67-4FC0-A979-64D27F2DC6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26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79156C-2DD0-4C5A-A655-3BCBC5B2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7C46A5-FA6D-4AD8-A085-A5A53EB6EC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0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0C5B2E-9203-4992-9381-E9E00B6C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8439CE-360C-4A8E-BFA5-FD77D85351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71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14FED0-8FD5-4FB4-88FD-BDA6077A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4B02D9-1D18-4981-927E-ADF292399C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21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6754EA-EFA6-44BB-95EB-4581DFEF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C0627A-0D06-4722-8D8B-D212B5E77B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1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88B303-214D-44E3-B079-73B4B481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0FD915-4C22-413A-A80C-71FC55A3A9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8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F8FC3F-8A14-45D0-886A-452EF456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B4B4EB-3CC7-40B0-93AD-DEE912F096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73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3A870E-3390-43D0-983E-98A18473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AD8D51-39EF-4602-B1EE-42DAE003A1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94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E83DEB-1201-4ECB-A19F-A0296B24D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22B538-38F7-4DD8-9F18-331912B846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28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E08905-A1E6-460F-947A-995B84B6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037891-C7DF-4D04-9508-28206AC916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97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7315F6-1C89-48C3-A1FF-BE68DE08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58E02E-931E-4380-87E4-02D0BF3DC2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9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83868B-BCF2-408A-9935-F5B4A5877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489F03-811A-43B5-A2B9-13E81EA2F8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4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1E3FA6-720E-4224-8824-7D7058A9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2D6EBF-B3E8-4124-B274-DD4C3DE3B5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3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56A304-BC7D-4BE5-9AD2-64938588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DCDDD-A960-440C-BEE1-4FEF44CAFF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2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35EEA8-A101-4639-AD17-D84B8B08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E8A869-5D72-4152-912B-32960A529B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78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815716-88CA-44C6-8B6B-9CB1B075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43547C-E4EA-4237-AF13-3CADB281A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40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2B507E-FE5D-4EE3-BC9F-909D9178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796B7B-14D6-4456-B23A-C735FC4817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59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3978B4-6835-4249-9D38-8B18E4BE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F9B4C0-F9C9-4831-8E01-645C124D95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41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7D0120-E82D-4AFE-B2B6-E811AD84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2FA6A-A3C6-4C03-B365-2C3E382085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97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1CB8B1-B30D-4F71-87A2-A6DB2145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00FB3E-E9B1-4727-A36A-AFF49A23ED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60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5D12D4-E5EF-48F2-87B5-85942E57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B46389-00B4-4379-ABD0-87F5DB6816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34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DDF6C6-5E49-4B7D-974C-58153ECC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D55779-395F-47EF-BE7C-52DC095064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87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A0FE7C-FEE7-4E1C-8F81-08850A930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B6DE16-04B8-4B90-A629-689BB0DB61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1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BFE39C-0CAC-42E7-9D0E-5F2333F8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2E1A7B-FCAA-4A31-8FC3-DBDADD4C69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8BBC9D-06F2-4F8B-AD8F-0529E27D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906815-997C-49DB-A831-276DAE7754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74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5D79DA-0065-4610-A143-4FBD73F6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62EA82-93DC-4CF2-BA99-805B019720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91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12DE6C-32E1-44B2-A2DE-15B5987A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7464E-014E-49E9-A418-BF0210C5CF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95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B2C9B0-6F34-4BE1-BFF0-15893E5A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CE10D9-FFE7-483D-98E5-280F692DD3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5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74446D-C3CA-4F88-B908-B5AF64BA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D7B6F2-7AC1-49AB-ADF1-BA76BBACC9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1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B313E2-663F-417A-B287-5B88DBFE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0ADDE7-371A-481F-809A-B47E03AF80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17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1D7999-0582-43FD-9BFC-85854979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F44574-72C7-4ED6-9C2B-B9625E4FCE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18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3FA158-F2F3-4A2E-82CA-8699CF4E5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9811A0-6C55-4D64-9316-B329ADE683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88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62BE61-AD9F-4E3D-BD8C-E26B245F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76A780-C7AC-4678-9870-D00A0E08D3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57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00A16D-AF22-4767-ABE6-3B563247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980BA9-D977-40A8-AADA-0297C3DC7E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78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DA86C9-E381-471E-9728-B7439978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3D96AF-C58C-4CF5-B01A-DB7770601A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964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A4C22E-E7EC-4603-83AA-EECAD7E5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4F8815-3A9E-4266-86AF-6EC454E36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31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F5A1F5-8719-4A52-929C-5E8BC80F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37D54A-E87B-4691-B5EF-5343146147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24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9EE24A-81AD-4546-AEB2-4025F667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C17B75-337F-4EEA-9B86-AB7EFC719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60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75A8D1-C078-4F8B-BE17-1CFAF1CA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61C25A-EA2F-4098-91AC-40BB2506FF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4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3D910D-7DE2-4E06-91BD-EF475EE4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9BA2D8-C837-4A00-BBC6-09411415C0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55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D52833-3DF6-479B-BB2B-CA7E2E3B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29AF78-3019-485C-BAA5-AFB7F7B226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49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1DC114-C05B-48FF-A39C-7ECB2FC4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46ACB-A766-4C6A-9A80-9C21F6CBC6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25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B63B69-5F31-449B-B9FD-38FEBA5C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17ED1-D9C6-43FA-870B-E78DE6948E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716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A02DB0-5BE0-4A6D-B68B-0842ABBA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C8E516-8DBF-4C4E-8CB4-FEB229C044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25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7767BE-5F6F-4169-8C77-192C8C5A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252054-1B0F-4438-B2FC-03F005D455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315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72C401-2056-4362-9090-94B6BFD8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E2C3EC-1901-47A1-B914-E986E79D92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62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9B7C9D-0BB6-496A-BBE5-E83A352B5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410EF9-8ABB-4BB8-BDF9-FBDB734226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15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64F170-30EE-4F64-9FAD-8718A231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AB61FF-A16A-4F87-A5D2-E454E15CAB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72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9AB406-4426-41BC-AF51-0ECB0430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545A31-F7A1-4BC7-86C4-2CBE644E4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50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336827-CD32-47CE-9C27-ECF94A3C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B4441C-DA22-4BFE-9E98-C7A5D27D88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9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90A5A1-5938-4F99-9C47-A2EC689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2AA0C0-E4C6-4FE7-891D-73563711D5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19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63BDF8-F688-41BF-952D-013830A5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A1A4EC-B9E9-47AC-9428-AB58DE80A2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4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56AD3E-BC2C-4421-BFC5-F206D71A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1D38BA-7FBD-43C9-ACB2-57AD70BDF2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70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80645A-F136-4F5F-B423-3ED7FA3F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17E22B-B9A7-4D7D-BF51-39C5C29F5A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80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BE0FA1-56B3-4F48-88D7-20A2986D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968684-2F7C-45DF-9DD3-D217C5CF7D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508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1DF3CB-9C79-4D1E-B618-3A945F06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A7E4B3-A388-4F2D-8476-0177177250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455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641A28-BF63-408C-84B1-00504F65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6880F5-C543-4D13-B5EA-62A79BE2C7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50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03D499-672D-4CC6-BF45-3D6FDD33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948ECA-BF56-4437-B9E4-03C3D01038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28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077B9C-4BE6-44E9-98B9-4FA4F1D5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0D95F0-D99E-4461-9F8F-1FAD194EF8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050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D6F5F6-0D76-49F9-9BC8-0C119B1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61B11B-495B-45DC-A30D-A8EF9A32C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24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9AF495-54AC-49B0-A876-1DEB65C5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reCAPTCHA</a:t>
            </a:r>
            <a:r>
              <a:rPr lang="zh-CN" altLang="en-US" b="0"/>
              <a:t>验证码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FD75D-6D6C-4C8E-9856-96EA16B852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45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全屏显示(4:3)</PresentationFormat>
  <Paragraphs>2</Paragraphs>
  <Slides>111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reCAPTCHA验证码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2021-11-27T02:39:42Z</dcterms:created>
  <dcterms:modified xsi:type="dcterms:W3CDTF">2021-11-27T02:39:42Z</dcterms:modified>
</cp:coreProperties>
</file>